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96F2-9280-40FA-990F-38BF06B2746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FBF0-72F5-48DC-B157-628D4E4A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140175"/>
          </a:xfrm>
        </p:spPr>
        <p:txBody>
          <a:bodyPr>
            <a:normAutofit/>
          </a:bodyPr>
          <a:lstStyle/>
          <a:p>
            <a:pPr algn="r" rtl="1"/>
            <a:r>
              <a:rPr lang="ar-IQ" sz="3200" dirty="0" smtClean="0"/>
              <a:t> </a:t>
            </a:r>
            <a:r>
              <a:rPr lang="ar-IQ" sz="3200" b="0" dirty="0" smtClean="0"/>
              <a:t>اهداف المحاضرة </a:t>
            </a: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 smtClean="0"/>
              <a:t>  </a:t>
            </a:r>
            <a:r>
              <a:rPr lang="ar-IQ" sz="3200" b="0" dirty="0" smtClean="0"/>
              <a:t>- معدات النقل والتداول </a:t>
            </a:r>
            <a:br>
              <a:rPr lang="ar-IQ" sz="3200" b="0" dirty="0" smtClean="0"/>
            </a:br>
            <a:r>
              <a:rPr lang="ar-IQ" sz="3200" b="0" dirty="0"/>
              <a:t> </a:t>
            </a:r>
            <a:r>
              <a:rPr lang="ar-IQ" sz="3200" b="0" dirty="0" smtClean="0"/>
              <a:t> - المقطورات ومواصفاتها </a:t>
            </a:r>
            <a:br>
              <a:rPr lang="ar-IQ" sz="3200" b="0" dirty="0" smtClean="0"/>
            </a:br>
            <a:r>
              <a:rPr lang="ar-IQ" sz="3200" b="0" dirty="0"/>
              <a:t> </a:t>
            </a:r>
            <a:r>
              <a:rPr lang="ar-IQ" sz="3200" b="0" dirty="0" smtClean="0"/>
              <a:t> - نواقل التداول او التحويل </a:t>
            </a:r>
            <a:br>
              <a:rPr lang="ar-IQ" sz="3200" b="0" dirty="0" smtClean="0"/>
            </a:br>
            <a:r>
              <a:rPr lang="ar-IQ" sz="3200" b="0" dirty="0" smtClean="0"/>
              <a:t>- </a:t>
            </a:r>
            <a:r>
              <a:rPr lang="ar-IQ" sz="2800" b="0" dirty="0" smtClean="0"/>
              <a:t>الناقل بالبريمة وحساب سعته والقدرة المطلوبة لتشغيله </a:t>
            </a:r>
            <a:endParaRPr lang="en-US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576" y="620689"/>
            <a:ext cx="7772400" cy="864096"/>
          </a:xfrm>
        </p:spPr>
        <p:txBody>
          <a:bodyPr>
            <a:normAutofit/>
          </a:bodyPr>
          <a:lstStyle/>
          <a:p>
            <a:pPr algn="ctr" rtl="1"/>
            <a:r>
              <a:rPr lang="ar-IQ" sz="2400" dirty="0" smtClean="0"/>
              <a:t>  </a:t>
            </a:r>
            <a:r>
              <a:rPr lang="ar-IQ" sz="2400" dirty="0" smtClean="0">
                <a:solidFill>
                  <a:schemeClr val="tx1"/>
                </a:solidFill>
              </a:rPr>
              <a:t>محاضرة  2  - معدات ما بعد الحصاد </a:t>
            </a:r>
            <a:endParaRPr lang="en-US" sz="2400" dirty="0"/>
          </a:p>
        </p:txBody>
      </p:sp>
      <p:pic>
        <p:nvPicPr>
          <p:cNvPr id="4" name="ش1 م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4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135" cy="365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ش 2 م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1840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6" y="1052736"/>
            <a:ext cx="8219492" cy="29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ش 3 م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816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6798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ش 4 م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81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4" y="764704"/>
            <a:ext cx="788115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ش5 م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643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3"/>
          <p:cNvSpPr txBox="1"/>
          <p:nvPr/>
        </p:nvSpPr>
        <p:spPr>
          <a:xfrm>
            <a:off x="5004048" y="620688"/>
            <a:ext cx="2809875" cy="296416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حساب السعة النظرية للناقل بالبريمة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59" y="1124744"/>
            <a:ext cx="7022178" cy="237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11" y="3861048"/>
            <a:ext cx="61690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ش 6 م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3414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7"/>
            <a:ext cx="776754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ش 7 م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4686" y="5101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</Words>
  <Application>Microsoft Office PowerPoint</Application>
  <PresentationFormat>عرض على الشاشة (3:4)‏</PresentationFormat>
  <Paragraphs>3</Paragraphs>
  <Slides>7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 اهداف المحاضرة    - معدات النقل والتداول    - المقطورات ومواصفاتها    - نواقل التداول او التحويل  - الناقل بالبريمة وحساب سعته والقدرة المطلوبة لتشغيله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10</cp:revision>
  <dcterms:created xsi:type="dcterms:W3CDTF">2020-05-12T07:25:50Z</dcterms:created>
  <dcterms:modified xsi:type="dcterms:W3CDTF">2020-05-13T07:23:48Z</dcterms:modified>
</cp:coreProperties>
</file>